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434" r:id="rId1"/>
  </p:sldMasterIdLst>
  <p:sldIdLst>
    <p:sldId id="256" r:id="rId2"/>
    <p:sldId id="271" r:id="rId3"/>
    <p:sldId id="261" r:id="rId4"/>
    <p:sldId id="257" r:id="rId5"/>
    <p:sldId id="259" r:id="rId6"/>
    <p:sldId id="269" r:id="rId7"/>
    <p:sldId id="270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5" autoAdjust="0"/>
    <p:restoredTop sz="94660"/>
  </p:normalViewPr>
  <p:slideViewPr>
    <p:cSldViewPr snapToGrid="0">
      <p:cViewPr varScale="1">
        <p:scale>
          <a:sx n="69" d="100"/>
          <a:sy n="69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F7AFFB9B-9FB8-469E-96F9-4D32314110B6}" type="datetimeFigureOut">
              <a:rPr lang="en-US" smtClean="0"/>
              <a:t>8/23/2020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7462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8/23/2020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39894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8/23/2020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143243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8/23/2020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3705922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0F7F47CF-67C9-420C-80A5-E2069FF0C2DF}" type="datetimeFigureOut">
              <a:rPr lang="en-US" smtClean="0"/>
              <a:t>8/23/2020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4539484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8/23/2020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2486433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8/23/2020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98542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649AC-CB8F-4FF1-9A34-5861C74DD0A7}" type="datetimeFigureOut">
              <a:rPr lang="en-US" smtClean="0"/>
              <a:t>8/23/2020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0101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5CECA-2D3A-4680-9B49-752200DE467C}" type="datetimeFigureOut">
              <a:rPr lang="en-US" smtClean="0"/>
              <a:t>8/23/2020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8371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C35BB1C6-BF8F-4481-8AB2-603A1C8A906A}" type="datetimeFigureOut">
              <a:rPr lang="en-US" smtClean="0"/>
              <a:t>8/23/2020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75228063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12EF78E3-FDA3-4D28-AAA2-0B81F349A39D}" type="datetimeFigureOut">
              <a:rPr lang="en-US" smtClean="0"/>
              <a:t>8/23/2020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5348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C35BB1C6-BF8F-4481-8AB2-603A1C8A906A}" type="datetimeFigureOut">
              <a:rPr lang="en-US" smtClean="0"/>
              <a:t>8/23/2020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065985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5" r:id="rId1"/>
    <p:sldLayoutId id="2147484436" r:id="rId2"/>
    <p:sldLayoutId id="2147484437" r:id="rId3"/>
    <p:sldLayoutId id="2147484438" r:id="rId4"/>
    <p:sldLayoutId id="2147484439" r:id="rId5"/>
    <p:sldLayoutId id="2147484440" r:id="rId6"/>
    <p:sldLayoutId id="2147484441" r:id="rId7"/>
    <p:sldLayoutId id="2147484442" r:id="rId8"/>
    <p:sldLayoutId id="2147484443" r:id="rId9"/>
    <p:sldLayoutId id="2147484444" r:id="rId10"/>
    <p:sldLayoutId id="2147484445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www.youtube.com/watch?v=N1C1ToZd1yc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67299" y="3274700"/>
            <a:ext cx="10886026" cy="1325867"/>
          </a:xfrm>
        </p:spPr>
        <p:txBody>
          <a:bodyPr>
            <a:noAutofit/>
          </a:bodyPr>
          <a:lstStyle/>
          <a:p>
            <a:pPr algn="ctr"/>
            <a:r>
              <a:rPr lang="es-MX" sz="5400" b="1" dirty="0"/>
              <a:t>Actividad </a:t>
            </a:r>
            <a:br>
              <a:rPr lang="es-MX" sz="5400" b="1" dirty="0"/>
            </a:br>
            <a:r>
              <a:rPr lang="es-MX" sz="5400" b="1" dirty="0"/>
              <a:t>Adopta a un autor</a:t>
            </a:r>
            <a:endParaRPr lang="es-CO" sz="5400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49436" y="5980465"/>
            <a:ext cx="9755187" cy="550333"/>
          </a:xfrm>
        </p:spPr>
        <p:txBody>
          <a:bodyPr>
            <a:noAutofit/>
          </a:bodyPr>
          <a:lstStyle/>
          <a:p>
            <a:pPr algn="ctr"/>
            <a:r>
              <a:rPr lang="es-CO" sz="1400" dirty="0">
                <a:solidFill>
                  <a:schemeClr val="tx2"/>
                </a:solidFill>
              </a:rPr>
              <a:t>Secretaría de Cultura Ciudadana de Medellín,  a través de los Eventos del Libro.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210C3E3E-4723-4CFC-A0A1-80E025E44FBE}"/>
              </a:ext>
            </a:extLst>
          </p:cNvPr>
          <p:cNvSpPr txBox="1"/>
          <p:nvPr/>
        </p:nvSpPr>
        <p:spPr>
          <a:xfrm>
            <a:off x="2386882" y="407992"/>
            <a:ext cx="74182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800" b="1" dirty="0"/>
              <a:t>PROYECTO </a:t>
            </a:r>
            <a:r>
              <a:rPr lang="es-ES" sz="4800" b="1" dirty="0" err="1"/>
              <a:t>LeerTeMás</a:t>
            </a:r>
            <a:r>
              <a:rPr lang="es-ES" sz="4800" b="1" dirty="0"/>
              <a:t> </a:t>
            </a:r>
            <a:endParaRPr lang="es-CO" sz="4800" b="1" dirty="0"/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A0524F5D-2935-4A67-9B61-2378148D4B14}"/>
              </a:ext>
            </a:extLst>
          </p:cNvPr>
          <p:cNvSpPr txBox="1">
            <a:spLocks/>
          </p:cNvSpPr>
          <p:nvPr/>
        </p:nvSpPr>
        <p:spPr>
          <a:xfrm>
            <a:off x="2568632" y="1542064"/>
            <a:ext cx="7054733" cy="1280786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 fontScale="77500" lnSpcReduction="20000"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dirty="0"/>
              <a:t>Docentes responsables: </a:t>
            </a:r>
          </a:p>
          <a:p>
            <a:r>
              <a:rPr lang="es-ES" dirty="0"/>
              <a:t>Bachillerato: Martha Lucia Castillo -  Eliud Rojas Vergara</a:t>
            </a:r>
          </a:p>
          <a:p>
            <a:r>
              <a:rPr lang="es-ES" dirty="0"/>
              <a:t>Primaria: Bertha Salazar - Marta Luz López</a:t>
            </a:r>
          </a:p>
          <a:p>
            <a:r>
              <a:rPr lang="es-ES" dirty="0"/>
              <a:t>Nocturna: Carlos Fernández</a:t>
            </a:r>
          </a:p>
        </p:txBody>
      </p:sp>
    </p:spTree>
    <p:extLst>
      <p:ext uri="{BB962C8B-B14F-4D97-AF65-F5344CB8AC3E}">
        <p14:creationId xmlns:p14="http://schemas.microsoft.com/office/powerpoint/2010/main" val="5142627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BFE5FEA-37E4-4609-ADC3-65154DF336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0951" y="2092134"/>
            <a:ext cx="9969962" cy="403571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sz="32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Lee la siguiente presentación y luego realiza la actividad propuesta. </a:t>
            </a:r>
            <a:endParaRPr lang="es-CO" sz="3200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58707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4693" y="259308"/>
            <a:ext cx="6482613" cy="5343245"/>
          </a:xfrm>
        </p:spPr>
      </p:pic>
    </p:spTree>
    <p:extLst>
      <p:ext uri="{BB962C8B-B14F-4D97-AF65-F5344CB8AC3E}">
        <p14:creationId xmlns:p14="http://schemas.microsoft.com/office/powerpoint/2010/main" val="38696088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932329" y="5365868"/>
            <a:ext cx="10892118" cy="853874"/>
          </a:xfrm>
        </p:spPr>
        <p:txBody>
          <a:bodyPr/>
          <a:lstStyle/>
          <a:p>
            <a:pPr algn="r"/>
            <a:r>
              <a:rPr lang="es-MX" b="1" dirty="0"/>
              <a:t>De eso se trata adopta a un autor  </a:t>
            </a:r>
            <a:endParaRPr lang="es-CO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32330" y="517475"/>
            <a:ext cx="10327341" cy="48483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CO" sz="32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Toparse con una historia que engancha es uno de los mayores placeres de un lector. Poder viajar rápido entre las páginas y sentir que cada segundo que corre es una valiosa inversión. Al leer un libro saltan a la cabeza decenas de preguntas. Para muchos, sería un privilegio charlar con un autor para consultarle cómo unió cada fragmento.</a:t>
            </a:r>
          </a:p>
        </p:txBody>
      </p:sp>
    </p:spTree>
    <p:extLst>
      <p:ext uri="{BB962C8B-B14F-4D97-AF65-F5344CB8AC3E}">
        <p14:creationId xmlns:p14="http://schemas.microsoft.com/office/powerpoint/2010/main" val="773317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MX" b="1" dirty="0"/>
              <a:t>¿Cómo se desarrolla la estrategia en la institución? </a:t>
            </a:r>
            <a:endParaRPr lang="es-CO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294362" y="1961141"/>
            <a:ext cx="9603275" cy="3450613"/>
          </a:xfrm>
        </p:spPr>
        <p:txBody>
          <a:bodyPr>
            <a:normAutofit fontScale="92500" lnSpcReduction="20000"/>
          </a:bodyPr>
          <a:lstStyle/>
          <a:p>
            <a:r>
              <a:rPr lang="es-MX" dirty="0">
                <a:solidFill>
                  <a:schemeClr val="tx2">
                    <a:lumMod val="75000"/>
                    <a:lumOff val="25000"/>
                  </a:schemeClr>
                </a:solidFill>
              </a:rPr>
              <a:t>La institución se vincula con los Eventos del Libro programados por la secretaría de Cultura Ciudadana. </a:t>
            </a:r>
          </a:p>
          <a:p>
            <a:r>
              <a:rPr lang="es-MX" dirty="0">
                <a:solidFill>
                  <a:schemeClr val="tx2">
                    <a:lumMod val="75000"/>
                    <a:lumOff val="25000"/>
                  </a:schemeClr>
                </a:solidFill>
              </a:rPr>
              <a:t>Nos asignan al autor o autora </a:t>
            </a:r>
          </a:p>
          <a:p>
            <a:r>
              <a:rPr lang="es-MX" dirty="0">
                <a:solidFill>
                  <a:schemeClr val="tx2">
                    <a:lumMod val="75000"/>
                    <a:lumOff val="25000"/>
                  </a:schemeClr>
                </a:solidFill>
              </a:rPr>
              <a:t>Lo adoptamos. </a:t>
            </a:r>
          </a:p>
          <a:p>
            <a:r>
              <a:rPr lang="es-MX" dirty="0">
                <a:solidFill>
                  <a:schemeClr val="tx2">
                    <a:lumMod val="75000"/>
                    <a:lumOff val="25000"/>
                  </a:schemeClr>
                </a:solidFill>
              </a:rPr>
              <a:t>Nos entregan 5 ejemplares de su obra. </a:t>
            </a:r>
          </a:p>
          <a:p>
            <a:r>
              <a:rPr lang="es-MX" dirty="0">
                <a:solidFill>
                  <a:schemeClr val="tx2">
                    <a:lumMod val="75000"/>
                    <a:lumOff val="25000"/>
                  </a:schemeClr>
                </a:solidFill>
              </a:rPr>
              <a:t>Los profesores leen el libro con todos los miembros de la comunidad que deseen hacer la lectura. </a:t>
            </a:r>
          </a:p>
          <a:p>
            <a:r>
              <a:rPr lang="es-MX" dirty="0">
                <a:solidFill>
                  <a:schemeClr val="tx2">
                    <a:lumMod val="75000"/>
                    <a:lumOff val="25000"/>
                  </a:schemeClr>
                </a:solidFill>
              </a:rPr>
              <a:t>Se desarrollan diferentes actividades en torno a la lectura del libro. </a:t>
            </a:r>
          </a:p>
          <a:p>
            <a:r>
              <a:rPr lang="es-MX" dirty="0">
                <a:solidFill>
                  <a:schemeClr val="tx2">
                    <a:lumMod val="75000"/>
                    <a:lumOff val="25000"/>
                  </a:schemeClr>
                </a:solidFill>
              </a:rPr>
              <a:t>Se prepara el encuentro con el autor en el que se comparte un momento de dialogo y saberes con él. Este año será virtual. </a:t>
            </a:r>
            <a:endParaRPr lang="es-CO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49656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76900" y="570060"/>
            <a:ext cx="9038199" cy="1188720"/>
          </a:xfrm>
        </p:spPr>
        <p:txBody>
          <a:bodyPr>
            <a:normAutofit fontScale="90000"/>
          </a:bodyPr>
          <a:lstStyle/>
          <a:p>
            <a:pPr algn="ctr"/>
            <a:r>
              <a:rPr lang="es-MX" b="1" dirty="0"/>
              <a:t>Este 2020, adoptamos a la autora Sara Jaramillo Klinkert</a:t>
            </a:r>
            <a:endParaRPr lang="es-CO" b="1" dirty="0"/>
          </a:p>
        </p:txBody>
      </p:sp>
      <p:sp>
        <p:nvSpPr>
          <p:cNvPr id="5" name="CuadroTexto 4"/>
          <p:cNvSpPr txBox="1"/>
          <p:nvPr/>
        </p:nvSpPr>
        <p:spPr>
          <a:xfrm>
            <a:off x="6538561" y="2505882"/>
            <a:ext cx="5451670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s-ES" sz="24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Aquí, un poco de su vida y su novela.</a:t>
            </a:r>
          </a:p>
          <a:p>
            <a:pPr marL="0" indent="0">
              <a:buNone/>
            </a:pPr>
            <a:r>
              <a:rPr lang="es-ES" sz="24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Sigue el enlace y atrévete a conocerla.</a:t>
            </a:r>
          </a:p>
          <a:p>
            <a:pPr marL="0" indent="0">
              <a:buNone/>
            </a:pPr>
            <a:endParaRPr lang="es-ES" sz="2400" dirty="0"/>
          </a:p>
          <a:p>
            <a:r>
              <a:rPr lang="es-CO" sz="2400" dirty="0">
                <a:hlinkClick r:id="rId2"/>
              </a:rPr>
              <a:t>https://www.youtube.com/watch?v=N1C1ToZd1yc</a:t>
            </a:r>
            <a:r>
              <a:rPr lang="es-ES" sz="2800" dirty="0"/>
              <a:t> </a:t>
            </a:r>
          </a:p>
          <a:p>
            <a:pPr marL="0" indent="0">
              <a:buNone/>
            </a:pPr>
            <a:endParaRPr lang="es-ES" sz="2400" dirty="0"/>
          </a:p>
        </p:txBody>
      </p:sp>
      <p:pic>
        <p:nvPicPr>
          <p:cNvPr id="1028" name="Picture 4" descr="El círculo de la vida. “Si vas a Grecia tenés que ir a las… | by ...">
            <a:extLst>
              <a:ext uri="{FF2B5EF4-FFF2-40B4-BE49-F238E27FC236}">
                <a16:creationId xmlns:a16="http://schemas.microsoft.com/office/drawing/2014/main" id="{EBCEA070-142D-4550-912C-47E3C61718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340" y="2127270"/>
            <a:ext cx="5335701" cy="4552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26862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06839" y="369506"/>
            <a:ext cx="10178322" cy="1492132"/>
          </a:xfrm>
        </p:spPr>
        <p:txBody>
          <a:bodyPr>
            <a:normAutofit fontScale="90000"/>
          </a:bodyPr>
          <a:lstStyle/>
          <a:p>
            <a:r>
              <a:rPr lang="es-ES" b="1" dirty="0"/>
              <a:t>Vamos a leer el primer capítulo de su libro “cómo maté a mi padre” </a:t>
            </a:r>
            <a:endParaRPr lang="es-CO" b="1" dirty="0"/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C078943A-1840-41F2-9B0A-25C0A3B51D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23019" y="2128752"/>
            <a:ext cx="9354892" cy="455635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s-ES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El señor caído:  Se adjunta archivo pdf </a:t>
            </a:r>
          </a:p>
          <a:p>
            <a:pPr marL="0" indent="0">
              <a:buNone/>
            </a:pPr>
            <a:r>
              <a:rPr lang="es-ES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Actividad </a:t>
            </a:r>
          </a:p>
          <a:p>
            <a:pPr marL="457200" indent="-457200">
              <a:buFont typeface="+mj-lt"/>
              <a:buAutoNum type="arabicPeriod"/>
            </a:pPr>
            <a:r>
              <a:rPr lang="es-ES" dirty="0">
                <a:solidFill>
                  <a:schemeClr val="tx2">
                    <a:lumMod val="75000"/>
                    <a:lumOff val="25000"/>
                  </a:schemeClr>
                </a:solidFill>
              </a:rPr>
              <a:t>Lee el capítulo completo y define qué es miedo.</a:t>
            </a:r>
          </a:p>
          <a:p>
            <a:pPr marL="457200" indent="-457200">
              <a:buFont typeface="+mj-lt"/>
              <a:buAutoNum type="arabicPeriod"/>
            </a:pPr>
            <a:r>
              <a:rPr lang="es-ES" dirty="0">
                <a:solidFill>
                  <a:schemeClr val="tx2">
                    <a:lumMod val="75000"/>
                    <a:lumOff val="25000"/>
                  </a:schemeClr>
                </a:solidFill>
              </a:rPr>
              <a:t>Identifica los miedos que te han invadido a lo largo de tu vida.</a:t>
            </a:r>
          </a:p>
          <a:p>
            <a:pPr marL="457200" indent="-457200">
              <a:buFont typeface="+mj-lt"/>
              <a:buAutoNum type="arabicPeriod"/>
            </a:pPr>
            <a:r>
              <a:rPr lang="es-ES" dirty="0">
                <a:solidFill>
                  <a:schemeClr val="tx2">
                    <a:lumMod val="75000"/>
                    <a:lumOff val="25000"/>
                  </a:schemeClr>
                </a:solidFill>
              </a:rPr>
              <a:t>Elabora de manera creativa una línea de tiempo contando cronológicamente cuáles son esos miedos. Por ejemplo: a los 5 años, miedo a los fantasmas, a los 7 años, miedo a que se te cayeran los dientes, 11 años, miedo a perderse en el parque… Etc. , hasta la actualidad. Puedes incluir imágenes, dibujos, símbolos, etc., Se puede hacer a mano, en Word, Paint, u otro programa que posibilite su elaboración. </a:t>
            </a:r>
          </a:p>
          <a:p>
            <a:pPr marL="457200" indent="-457200">
              <a:buFont typeface="+mj-lt"/>
              <a:buAutoNum type="arabicPeriod"/>
            </a:pPr>
            <a:r>
              <a:rPr lang="es-ES" dirty="0">
                <a:solidFill>
                  <a:schemeClr val="tx2">
                    <a:lumMod val="75000"/>
                    <a:lumOff val="25000"/>
                  </a:schemeClr>
                </a:solidFill>
              </a:rPr>
              <a:t>Escribe una narrativa en la que cuentes si has superado o no esos miedos y cómo lo has logrado. (No hay límite de hojas o párrafos). </a:t>
            </a:r>
          </a:p>
          <a:p>
            <a:pPr marL="457200" indent="-457200">
              <a:buFont typeface="+mj-lt"/>
              <a:buAutoNum type="arabicPeriod"/>
            </a:pPr>
            <a:r>
              <a:rPr lang="es-ES" dirty="0">
                <a:solidFill>
                  <a:schemeClr val="tx2">
                    <a:lumMod val="75000"/>
                    <a:lumOff val="25000"/>
                  </a:schemeClr>
                </a:solidFill>
              </a:rPr>
              <a:t>Envía a tu docente de Lengua Castellana en documento de Word el punto 3 y 4,  hasta el día 27 de agosto. No olvides hacerle portada y escribir nombres, apellidos completos y grado o </a:t>
            </a:r>
            <a:r>
              <a:rPr lang="es-ES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clei</a:t>
            </a:r>
            <a:endParaRPr lang="es-CO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4127525"/>
      </p:ext>
    </p:extLst>
  </p:cSld>
  <p:clrMapOvr>
    <a:masterClrMapping/>
  </p:clrMapOvr>
</p:sld>
</file>

<file path=ppt/theme/theme1.xml><?xml version="1.0" encoding="utf-8"?>
<a:theme xmlns:a="http://schemas.openxmlformats.org/drawingml/2006/main" name="Distintivo">
  <a:themeElements>
    <a:clrScheme name="Distintivo">
      <a:dk1>
        <a:sysClr val="windowText" lastClr="000000"/>
      </a:dk1>
      <a:lt1>
        <a:sysClr val="window" lastClr="FFFFFF"/>
      </a:lt1>
      <a:dk2>
        <a:srgbClr val="0B082E"/>
      </a:dk2>
      <a:lt2>
        <a:srgbClr val="F3F3F2"/>
      </a:lt2>
      <a:accent1>
        <a:srgbClr val="62B4C6"/>
      </a:accent1>
      <a:accent2>
        <a:srgbClr val="1B376E"/>
      </a:accent2>
      <a:accent3>
        <a:srgbClr val="9EBE55"/>
      </a:accent3>
      <a:accent4>
        <a:srgbClr val="C65E5E"/>
      </a:accent4>
      <a:accent5>
        <a:srgbClr val="D3BA55"/>
      </a:accent5>
      <a:accent6>
        <a:srgbClr val="96648A"/>
      </a:accent6>
      <a:hlink>
        <a:srgbClr val="62B4C6"/>
      </a:hlink>
      <a:folHlink>
        <a:srgbClr val="96648A"/>
      </a:folHlink>
    </a:clrScheme>
    <a:fontScheme name="Distintivo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stintivo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D71F8F05-6246-47AF-9E68-E57F6C93F79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Distintivo</Template>
  <TotalTime>251</TotalTime>
  <Words>475</Words>
  <Application>Microsoft Office PowerPoint</Application>
  <PresentationFormat>Panorámica</PresentationFormat>
  <Paragraphs>31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Arial</vt:lpstr>
      <vt:lpstr>Gill Sans MT</vt:lpstr>
      <vt:lpstr>Impact</vt:lpstr>
      <vt:lpstr>Distintivo</vt:lpstr>
      <vt:lpstr>Actividad  Adopta a un autor</vt:lpstr>
      <vt:lpstr>Presentación de PowerPoint</vt:lpstr>
      <vt:lpstr>Presentación de PowerPoint</vt:lpstr>
      <vt:lpstr>De eso se trata adopta a un autor  </vt:lpstr>
      <vt:lpstr>¿Cómo se desarrolla la estrategia en la institución? </vt:lpstr>
      <vt:lpstr>Este 2020, adoptamos a la autora Sara Jaramillo Klinkert</vt:lpstr>
      <vt:lpstr>Vamos a leer el primer capítulo de su libro “cómo maté a mi padre”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Adopta a un autor</dc:title>
  <dc:creator>Martha Lucia Castillo</dc:creator>
  <cp:lastModifiedBy>Carlos Fernández</cp:lastModifiedBy>
  <cp:revision>30</cp:revision>
  <dcterms:created xsi:type="dcterms:W3CDTF">2019-07-24T22:28:18Z</dcterms:created>
  <dcterms:modified xsi:type="dcterms:W3CDTF">2020-08-24T03:02:22Z</dcterms:modified>
</cp:coreProperties>
</file>